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57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61BE-F3B6-4B00-BD42-7A4532CE0B6B}" type="datetimeFigureOut">
              <a:rPr lang="en-US" smtClean="0"/>
              <a:t>7/29/2009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E241-7D23-4075-8C0B-B73E40D139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343400" cy="335280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What does Kathrin </a:t>
            </a:r>
            <a:r>
              <a:rPr lang="en-US" sz="2400" dirty="0" err="1" smtClean="0"/>
              <a:t>Lemler</a:t>
            </a:r>
            <a:r>
              <a:rPr lang="en-US" sz="2400" dirty="0" smtClean="0"/>
              <a:t> think about using  </a:t>
            </a:r>
            <a:r>
              <a:rPr lang="en-US" sz="2400" dirty="0" err="1" smtClean="0">
                <a:solidFill>
                  <a:srgbClr val="C00000"/>
                </a:solidFill>
              </a:rPr>
              <a:t>MyTobii</a:t>
            </a:r>
            <a:r>
              <a:rPr lang="en-US" sz="2400" dirty="0" smtClean="0"/>
              <a:t> to communicate using her eyes?</a:t>
            </a:r>
          </a:p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“Its magic! An indescribable feeling. I am a member of society. I can communicate. </a:t>
            </a:r>
            <a:r>
              <a:rPr lang="en-US" sz="2400" dirty="0" err="1" smtClean="0">
                <a:solidFill>
                  <a:srgbClr val="C00000"/>
                </a:solidFill>
              </a:rPr>
              <a:t>MyTobii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is my voice”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800600" cy="34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57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3400" y="3581400"/>
            <a:ext cx="491081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96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4724400" cy="5638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Why </a:t>
            </a:r>
            <a:r>
              <a:rPr lang="en-US" sz="3600" b="1" dirty="0" err="1" smtClean="0">
                <a:solidFill>
                  <a:schemeClr val="tx1"/>
                </a:solidFill>
              </a:rPr>
              <a:t>MyTobii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Enables individuals to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communicate using only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their eyes. </a:t>
            </a:r>
          </a:p>
          <a:p>
            <a:pPr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Unique ability to deal with large head movement</a:t>
            </a:r>
          </a:p>
          <a:p>
            <a:pPr algn="l">
              <a:buFont typeface="Arial" pitchFamily="34" charset="0"/>
              <a:buChar char="•"/>
            </a:pP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MyTobii</a:t>
            </a:r>
            <a:r>
              <a:rPr lang="en-US" sz="4400" dirty="0" smtClean="0">
                <a:solidFill>
                  <a:srgbClr val="C00000"/>
                </a:solidFill>
              </a:rPr>
              <a:t> Speech Generating Device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90600" y="4800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Control Device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09699"/>
            <a:ext cx="5111750" cy="55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Control Device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09699"/>
            <a:ext cx="5111750" cy="55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1519238"/>
            <a:ext cx="57245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238" y="2409825"/>
            <a:ext cx="30575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1519238"/>
            <a:ext cx="57245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44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EYE Control Device</vt:lpstr>
      <vt:lpstr>EYE Control Device</vt:lpstr>
      <vt:lpstr>Slide 5</vt:lpstr>
      <vt:lpstr>Slide 6</vt:lpstr>
      <vt:lpstr>Slide 7</vt:lpstr>
    </vt:vector>
  </TitlesOfParts>
  <Company>Mercy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 K Jordan</dc:creator>
  <cp:lastModifiedBy>Joan K Jordan</cp:lastModifiedBy>
  <cp:revision>9</cp:revision>
  <dcterms:created xsi:type="dcterms:W3CDTF">2009-07-29T16:04:54Z</dcterms:created>
  <dcterms:modified xsi:type="dcterms:W3CDTF">2009-07-29T17:31:29Z</dcterms:modified>
</cp:coreProperties>
</file>