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plotArea>
      <c:layout/>
      <c:pieChart>
        <c:varyColors val="1"/>
        <c:ser>
          <c:idx val="0"/>
          <c:order val="0"/>
          <c:cat>
            <c:strRef>
              <c:f>Sheet1!$A$2:$A$4</c:f>
              <c:strCache>
                <c:ptCount val="3"/>
                <c:pt idx="0">
                  <c:v>Mild hearing loss</c:v>
                </c:pt>
                <c:pt idx="1">
                  <c:v>Severe hearing loss</c:v>
                </c:pt>
                <c:pt idx="2">
                  <c:v>No depression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0.22</c:v>
                </c:pt>
                <c:pt idx="2">
                  <c:v>0.64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plotArea>
      <c:layout/>
      <c:pieChart>
        <c:varyColors val="1"/>
        <c:ser>
          <c:idx val="0"/>
          <c:order val="0"/>
          <c:cat>
            <c:strRef>
              <c:f>Sheet1!$C$2:$C$4</c:f>
              <c:strCache>
                <c:ptCount val="3"/>
                <c:pt idx="0">
                  <c:v>Mild hearing loss</c:v>
                </c:pt>
                <c:pt idx="1">
                  <c:v>Severe hearing loss</c:v>
                </c:pt>
                <c:pt idx="2">
                  <c:v>No depression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0.23</c:v>
                </c:pt>
                <c:pt idx="1">
                  <c:v>0.3</c:v>
                </c:pt>
                <c:pt idx="2">
                  <c:v>0.47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51F086-82D5-4390-8510-B21D623EE4D5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2BE7F6-23B2-426C-969D-D91B1180E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90499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AmpliEar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Original</a:t>
            </a:r>
            <a:r>
              <a:rPr lang="en-US" dirty="0"/>
              <a:t> and</a:t>
            </a:r>
            <a:r>
              <a:rPr lang="en-US" b="1" dirty="0"/>
              <a:t> </a:t>
            </a:r>
            <a:r>
              <a:rPr lang="en-US" b="1" dirty="0" err="1"/>
              <a:t>Ampli</a:t>
            </a:r>
            <a:r>
              <a:rPr lang="en-US" b="1" dirty="0"/>
              <a:t> Ear </a:t>
            </a:r>
            <a:r>
              <a:rPr lang="en-US" b="1" dirty="0" smtClean="0"/>
              <a:t>Ultra</a:t>
            </a:r>
            <a:br>
              <a:rPr lang="en-US" b="1" dirty="0" smtClean="0"/>
            </a:br>
            <a:r>
              <a:rPr lang="en-US" b="1" i="1" dirty="0" smtClean="0"/>
              <a:t>Finally</a:t>
            </a:r>
            <a:r>
              <a:rPr lang="en-US" i="1" dirty="0" smtClean="0"/>
              <a:t>: </a:t>
            </a:r>
            <a:r>
              <a:rPr lang="en-US" sz="3600" i="1" dirty="0" smtClean="0"/>
              <a:t>clarity</a:t>
            </a:r>
            <a:r>
              <a:rPr lang="en-US" sz="3600" i="1" dirty="0"/>
              <a:t>, amplification, and comfort</a:t>
            </a:r>
          </a:p>
        </p:txBody>
      </p:sp>
      <p:pic>
        <p:nvPicPr>
          <p:cNvPr id="6" name="Picture 5" descr="ampliear2-169x2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1" y="2819400"/>
            <a:ext cx="36576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of obtaining the </a:t>
            </a:r>
            <a:r>
              <a:rPr lang="en-US" dirty="0" err="1" smtClean="0"/>
              <a:t>AmpliEAR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Improvement in the quality of life</a:t>
            </a:r>
          </a:p>
          <a:p>
            <a:r>
              <a:rPr lang="en-US" dirty="0" smtClean="0"/>
              <a:t>Expand communication with relatives, friends, teachers, etc. </a:t>
            </a:r>
          </a:p>
          <a:p>
            <a:r>
              <a:rPr lang="en-US" dirty="0" smtClean="0"/>
              <a:t>Eliminates isolation</a:t>
            </a:r>
          </a:p>
          <a:p>
            <a:r>
              <a:rPr lang="en-US" dirty="0" smtClean="0"/>
              <a:t>Nearly invisible in ear (minimize embarrassing </a:t>
            </a:r>
            <a:br>
              <a:rPr lang="en-US" dirty="0" smtClean="0"/>
            </a:br>
            <a:r>
              <a:rPr lang="en-US" dirty="0" smtClean="0"/>
              <a:t>moments.)</a:t>
            </a:r>
          </a:p>
          <a:p>
            <a:r>
              <a:rPr lang="en-US" dirty="0" smtClean="0"/>
              <a:t>Hear the Quietest Whispers,</a:t>
            </a:r>
          </a:p>
          <a:p>
            <a:r>
              <a:rPr lang="en-US" dirty="0" smtClean="0"/>
              <a:t> Listen to the FAINTEST cafeteria conversations,</a:t>
            </a:r>
          </a:p>
          <a:p>
            <a:r>
              <a:rPr lang="en-US" dirty="0" smtClean="0"/>
              <a:t>CLEARLY hear conversations in a crowded classroom.</a:t>
            </a:r>
          </a:p>
          <a:p>
            <a:r>
              <a:rPr lang="en-US" dirty="0" smtClean="0"/>
              <a:t>Watch TV with the volume turned down lower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Consequences of Non-Treatment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numerous social and psychological problems. </a:t>
            </a:r>
          </a:p>
          <a:p>
            <a:r>
              <a:rPr lang="en-US" dirty="0" smtClean="0"/>
              <a:t>Some hearing-impaired people also experience physical problems because of their hearing loss.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ontent Placeholder 6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NCOA survey found that, among hearing aid users: </a:t>
            </a:r>
          </a:p>
          <a:p>
            <a:r>
              <a:rPr lang="en-US" dirty="0" smtClean="0"/>
              <a:t>14 percent who suffered from mild hearing loss and 22 percent who suffered from severe hearing loss felt sad or depressed for two weeks or more each year; the same figures among non-users of hearing aids were 23 percent and 30 percent, respectively. Only 7 percent of hearing aid users with mild hearing loss and 12 percent with severe hearing loss had felt worried, tense or anxious for a month or more during the past year. The same figures for non-users were 12 percent and 17 percent, respectively.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idx="2"/>
          </p:nvPr>
        </p:nvSpPr>
        <p:spPr>
          <a:xfrm>
            <a:off x="457200" y="381000"/>
            <a:ext cx="3124200" cy="5668963"/>
          </a:xfrm>
        </p:spPr>
        <p:txBody>
          <a:bodyPr/>
          <a:lstStyle/>
          <a:p>
            <a:r>
              <a:rPr lang="en-US" dirty="0" smtClean="0"/>
              <a:t>Hearing aide users suffering from depression: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066800"/>
          <a:ext cx="30480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57200" y="4038600"/>
          <a:ext cx="3038475" cy="234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38400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3352800"/>
            <a:ext cx="274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Non-hearing aide </a:t>
            </a:r>
            <a:r>
              <a:rPr lang="en-US" sz="1400" dirty="0" smtClean="0"/>
              <a:t>users suffering from depression:</a:t>
            </a:r>
          </a:p>
          <a:p>
            <a:r>
              <a:rPr lang="en-US" sz="1400" dirty="0" smtClean="0"/>
              <a:t>: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hearing loss/impairment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common causes: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Be Aware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Excessive exposure to noise. </a:t>
            </a:r>
          </a:p>
          <a:p>
            <a:r>
              <a:rPr lang="en-US" dirty="0" smtClean="0"/>
              <a:t>Increasing use of portable CD players and MP3 players </a:t>
            </a:r>
          </a:p>
          <a:p>
            <a:r>
              <a:rPr lang="en-US" dirty="0" smtClean="0"/>
              <a:t>Hearing loss may also occur as a result of disease, infections or drugs.</a:t>
            </a:r>
          </a:p>
          <a:p>
            <a:r>
              <a:rPr lang="en-US" dirty="0" smtClean="0"/>
              <a:t> May be inherited or be a result of physical damage to the ears or serious injuries to the head.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With respect to social activities: </a:t>
            </a:r>
          </a:p>
          <a:p>
            <a:r>
              <a:rPr lang="en-US" dirty="0" smtClean="0"/>
              <a:t>47 percent of hearing aid users who suffered from mild hearing loss participated regularly in social activities. Among those with severe hearing loss the figure was 42 percent. For non-users, the figures were 37 percent and 32 percent, respectively. People with mild hearing loss who use hearing aids were 20 percent more likely to participate in social activities. </a:t>
            </a:r>
          </a:p>
          <a:p>
            <a:r>
              <a:rPr lang="en-US" b="1" dirty="0" smtClean="0"/>
              <a:t>Lack of understanding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13 percent of users with mild hearing loss replied "yes" to the statement that "other people get angry at me for no reason". Among non-users the 24 percent agreed. 14 percent of hearing aid users who suffered from severe hearing loss replied agreed with the same statement, as compared to 36 percent of non-users with severe hearing loss.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147</TotalTime>
  <Words>373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AmpliEar  Original and Ampli Ear Ultra Finally: clarity, amplification, and comfort</vt:lpstr>
      <vt:lpstr>Benefits of obtaining the AmpliEAR</vt:lpstr>
      <vt:lpstr>Consequences of Non-Treatment</vt:lpstr>
      <vt:lpstr>Slide 4</vt:lpstr>
      <vt:lpstr>Causes of hearing loss/impairment</vt:lpstr>
      <vt:lpstr>Slide 6</vt:lpstr>
    </vt:vector>
  </TitlesOfParts>
  <Company>Mercy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cmurphy18</dc:creator>
  <cp:lastModifiedBy>Student</cp:lastModifiedBy>
  <cp:revision>14</cp:revision>
  <dcterms:created xsi:type="dcterms:W3CDTF">2009-07-29T16:07:48Z</dcterms:created>
  <dcterms:modified xsi:type="dcterms:W3CDTF">2009-07-30T17:13:24Z</dcterms:modified>
</cp:coreProperties>
</file>