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61" r:id="rId3"/>
    <p:sldId id="264" r:id="rId4"/>
    <p:sldId id="265" r:id="rId5"/>
    <p:sldId id="257" r:id="rId6"/>
    <p:sldId id="262" r:id="rId7"/>
    <p:sldId id="263" r:id="rId8"/>
    <p:sldId id="267" r:id="rId9"/>
    <p:sldId id="266"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71" autoAdjust="0"/>
  </p:normalViewPr>
  <p:slideViewPr>
    <p:cSldViewPr>
      <p:cViewPr varScale="1">
        <p:scale>
          <a:sx n="70" d="100"/>
          <a:sy n="70" d="100"/>
        </p:scale>
        <p:origin x="-51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B480782-1A93-405C-8FB9-410D1C6F2568}" type="datetimeFigureOut">
              <a:rPr lang="en-US" smtClean="0"/>
              <a:t>7/29/2009</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FDC67AA-64C8-44C0-A704-B102E89DD12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480782-1A93-405C-8FB9-410D1C6F2568}" type="datetimeFigureOut">
              <a:rPr lang="en-US" smtClean="0"/>
              <a:t>7/29/2009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DC67AA-64C8-44C0-A704-B102E89DD1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CB480782-1A93-405C-8FB9-410D1C6F2568}" type="datetimeFigureOut">
              <a:rPr lang="en-US" smtClean="0"/>
              <a:t>7/29/2009</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FDC67AA-64C8-44C0-A704-B102E89DD1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480782-1A93-405C-8FB9-410D1C6F2568}" type="datetimeFigureOut">
              <a:rPr lang="en-US" smtClean="0"/>
              <a:t>7/29/2009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DC67AA-64C8-44C0-A704-B102E89DD1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B480782-1A93-405C-8FB9-410D1C6F2568}" type="datetimeFigureOut">
              <a:rPr lang="en-US" smtClean="0"/>
              <a:t>7/29/2009</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EFDC67AA-64C8-44C0-A704-B102E89DD12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B480782-1A93-405C-8FB9-410D1C6F2568}" type="datetimeFigureOut">
              <a:rPr lang="en-US" smtClean="0"/>
              <a:t>7/29/2009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FDC67AA-64C8-44C0-A704-B102E89DD12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B480782-1A93-405C-8FB9-410D1C6F2568}" type="datetimeFigureOut">
              <a:rPr lang="en-US" smtClean="0"/>
              <a:t>7/29/2009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FDC67AA-64C8-44C0-A704-B102E89DD1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B480782-1A93-405C-8FB9-410D1C6F2568}" type="datetimeFigureOut">
              <a:rPr lang="en-US" smtClean="0"/>
              <a:t>7/29/2009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FDC67AA-64C8-44C0-A704-B102E89DD12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CB480782-1A93-405C-8FB9-410D1C6F2568}" type="datetimeFigureOut">
              <a:rPr lang="en-US" smtClean="0"/>
              <a:t>7/29/2009</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EFDC67AA-64C8-44C0-A704-B102E89DD1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B480782-1A93-405C-8FB9-410D1C6F2568}" type="datetimeFigureOut">
              <a:rPr lang="en-US" smtClean="0"/>
              <a:t>7/29/2009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FDC67AA-64C8-44C0-A704-B102E89DD12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CB480782-1A93-405C-8FB9-410D1C6F2568}" type="datetimeFigureOut">
              <a:rPr lang="en-US" smtClean="0"/>
              <a:t>7/29/2009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FDC67AA-64C8-44C0-A704-B102E89DD121}"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B480782-1A93-405C-8FB9-410D1C6F2568}" type="datetimeFigureOut">
              <a:rPr lang="en-US" smtClean="0"/>
              <a:t>7/29/2009</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FDC67AA-64C8-44C0-A704-B102E89DD12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oystownhospital.org/hearing/hearingaids/fmsystems.asp" TargetMode="External"/><Relationship Id="rId2" Type="http://schemas.openxmlformats.org/officeDocument/2006/relationships/hyperlink" Target="http://www.phonicear.dk/" TargetMode="External"/><Relationship Id="rId1" Type="http://schemas.openxmlformats.org/officeDocument/2006/relationships/slideLayout" Target="../slideLayouts/slideLayout2.xml"/><Relationship Id="rId4" Type="http://schemas.openxmlformats.org/officeDocument/2006/relationships/hyperlink" Target="http://www.enablemart.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298656" cy="1662112"/>
          </a:xfrm>
        </p:spPr>
        <p:txBody>
          <a:bodyPr/>
          <a:lstStyle/>
          <a:p>
            <a:r>
              <a:rPr lang="en-US" dirty="0" smtClean="0"/>
              <a:t>ASSISTIVE DEVICES</a:t>
            </a:r>
            <a:br>
              <a:rPr lang="en-US" dirty="0" smtClean="0"/>
            </a:br>
            <a:r>
              <a:rPr lang="en-US" dirty="0" smtClean="0"/>
              <a:t>FM SYSTEMS</a:t>
            </a:r>
            <a:endParaRPr lang="en-US" dirty="0"/>
          </a:p>
        </p:txBody>
      </p:sp>
      <p:sp>
        <p:nvSpPr>
          <p:cNvPr id="3" name="Subtitle 2"/>
          <p:cNvSpPr>
            <a:spLocks noGrp="1"/>
          </p:cNvSpPr>
          <p:nvPr>
            <p:ph type="subTitle" idx="1"/>
          </p:nvPr>
        </p:nvSpPr>
        <p:spPr>
          <a:xfrm>
            <a:off x="914400" y="2667000"/>
            <a:ext cx="7696200" cy="685800"/>
          </a:xfrm>
        </p:spPr>
        <p:txBody>
          <a:bodyPr>
            <a:normAutofit/>
          </a:bodyPr>
          <a:lstStyle/>
          <a:p>
            <a:r>
              <a:rPr lang="en-US" dirty="0" smtClean="0"/>
              <a:t>Erin M. Conte</a:t>
            </a:r>
            <a:endParaRPr lang="en-US" dirty="0"/>
          </a:p>
        </p:txBody>
      </p:sp>
      <p:pic>
        <p:nvPicPr>
          <p:cNvPr id="50178" name="Picture 2" descr="http://www.phonicear.dk/eprise/main/PhonicEar/_images/content/PFM/RX_W_neck_loop.jpg"/>
          <p:cNvPicPr>
            <a:picLocks noChangeAspect="1" noChangeArrowheads="1"/>
          </p:cNvPicPr>
          <p:nvPr/>
        </p:nvPicPr>
        <p:blipFill>
          <a:blip r:embed="rId2"/>
          <a:srcRect/>
          <a:stretch>
            <a:fillRect/>
          </a:stretch>
        </p:blipFill>
        <p:spPr bwMode="auto">
          <a:xfrm>
            <a:off x="2971800" y="3352800"/>
            <a:ext cx="3124200" cy="3124203"/>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239000" cy="1143000"/>
          </a:xfrm>
        </p:spPr>
        <p:txBody>
          <a:bodyPr/>
          <a:lstStyle/>
          <a:p>
            <a:pPr algn="ctr"/>
            <a:r>
              <a:rPr lang="en-US" dirty="0" smtClean="0"/>
              <a:t>MY RESEARCH INFORMATION</a:t>
            </a:r>
            <a:endParaRPr lang="en-US" dirty="0"/>
          </a:p>
        </p:txBody>
      </p:sp>
      <p:sp>
        <p:nvSpPr>
          <p:cNvPr id="3" name="Content Placeholder 2"/>
          <p:cNvSpPr>
            <a:spLocks noGrp="1"/>
          </p:cNvSpPr>
          <p:nvPr>
            <p:ph idx="1"/>
          </p:nvPr>
        </p:nvSpPr>
        <p:spPr/>
        <p:txBody>
          <a:bodyPr/>
          <a:lstStyle/>
          <a:p>
            <a:r>
              <a:rPr lang="en-US" dirty="0" smtClean="0">
                <a:solidFill>
                  <a:schemeClr val="tx1">
                    <a:lumMod val="95000"/>
                    <a:lumOff val="5000"/>
                  </a:schemeClr>
                </a:solidFill>
                <a:hlinkClick r:id="rId2"/>
              </a:rPr>
              <a:t>www.phonicear.dk</a:t>
            </a:r>
            <a:endParaRPr lang="en-US" dirty="0" smtClean="0">
              <a:solidFill>
                <a:schemeClr val="tx1">
                  <a:lumMod val="95000"/>
                  <a:lumOff val="5000"/>
                </a:schemeClr>
              </a:solidFill>
            </a:endParaRPr>
          </a:p>
          <a:p>
            <a:r>
              <a:rPr lang="en-US" dirty="0" smtClean="0">
                <a:solidFill>
                  <a:schemeClr val="tx1">
                    <a:lumMod val="95000"/>
                    <a:lumOff val="5000"/>
                  </a:schemeClr>
                </a:solidFill>
                <a:hlinkClick r:id="rId3"/>
              </a:rPr>
              <a:t>www.boystownhospital.org/hearing/hearingaids/fmsystems.asp</a:t>
            </a:r>
            <a:endParaRPr lang="en-US" dirty="0" smtClean="0">
              <a:solidFill>
                <a:schemeClr val="tx1">
                  <a:lumMod val="95000"/>
                  <a:lumOff val="5000"/>
                </a:schemeClr>
              </a:solidFill>
            </a:endParaRPr>
          </a:p>
          <a:p>
            <a:r>
              <a:rPr lang="en-US" dirty="0" smtClean="0">
                <a:solidFill>
                  <a:schemeClr val="tx1">
                    <a:lumMod val="95000"/>
                    <a:lumOff val="5000"/>
                  </a:schemeClr>
                </a:solidFill>
                <a:hlinkClick r:id="rId4"/>
              </a:rPr>
              <a:t>www.enablemart.com</a:t>
            </a:r>
            <a:endParaRPr lang="en-US" dirty="0" smtClean="0">
              <a:solidFill>
                <a:schemeClr val="tx1">
                  <a:lumMod val="95000"/>
                  <a:lumOff val="5000"/>
                </a:schemeClr>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is an fm amplification system?</a:t>
            </a:r>
            <a:endParaRPr lang="en-US" dirty="0"/>
          </a:p>
        </p:txBody>
      </p:sp>
      <p:sp>
        <p:nvSpPr>
          <p:cNvPr id="3" name="Content Placeholder 2"/>
          <p:cNvSpPr>
            <a:spLocks noGrp="1"/>
          </p:cNvSpPr>
          <p:nvPr>
            <p:ph idx="1"/>
          </p:nvPr>
        </p:nvSpPr>
        <p:spPr/>
        <p:txBody>
          <a:bodyPr/>
          <a:lstStyle/>
          <a:p>
            <a:r>
              <a:rPr lang="en-US" dirty="0" smtClean="0"/>
              <a:t>Frequency Modulated amplification system</a:t>
            </a:r>
          </a:p>
          <a:p>
            <a:r>
              <a:rPr lang="en-US" dirty="0" smtClean="0"/>
              <a:t>Device used to transmit the teacher’s voice directly to the student at a steady level</a:t>
            </a:r>
          </a:p>
          <a:p>
            <a:r>
              <a:rPr lang="en-US" dirty="0" smtClean="0"/>
              <a:t>Device used to ensure that a teacher’s voice is heard above all background noise, regardless of the location of the teacher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students Might need an Fm Amplification system?</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r>
              <a:rPr lang="en-US" dirty="0" smtClean="0"/>
              <a:t>Students with a Hearing Disability (HI)</a:t>
            </a:r>
          </a:p>
          <a:p>
            <a:endParaRPr lang="en-US" dirty="0" smtClean="0"/>
          </a:p>
          <a:p>
            <a:endParaRPr lang="en-US" dirty="0" smtClean="0"/>
          </a:p>
          <a:p>
            <a:r>
              <a:rPr lang="en-US" dirty="0" smtClean="0"/>
              <a:t>Students with Cochlear Implants (CI)</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7239000" cy="108204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Why would these students need an fm amplification system?</a:t>
            </a:r>
            <a:endParaRPr lang="en-US" dirty="0"/>
          </a:p>
        </p:txBody>
      </p:sp>
      <p:sp>
        <p:nvSpPr>
          <p:cNvPr id="3" name="Content Placeholder 2"/>
          <p:cNvSpPr>
            <a:spLocks noGrp="1"/>
          </p:cNvSpPr>
          <p:nvPr>
            <p:ph idx="1"/>
          </p:nvPr>
        </p:nvSpPr>
        <p:spPr>
          <a:xfrm>
            <a:off x="457200" y="1905000"/>
            <a:ext cx="7239000" cy="4550736"/>
          </a:xfrm>
        </p:spPr>
        <p:txBody>
          <a:bodyPr/>
          <a:lstStyle/>
          <a:p>
            <a:r>
              <a:rPr lang="en-US" dirty="0" smtClean="0"/>
              <a:t>Makes teacher’s voice more clearer than usual.</a:t>
            </a:r>
          </a:p>
          <a:p>
            <a:r>
              <a:rPr lang="en-US" dirty="0" smtClean="0"/>
              <a:t>Helps overcome the aspects of noise, distance and echo, that a cochlear implant or hearing impairment might amplify</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How does an FM AMPLIFIER work? …</a:t>
            </a:r>
            <a:endParaRPr lang="en-US" dirty="0"/>
          </a:p>
        </p:txBody>
      </p:sp>
      <p:sp>
        <p:nvSpPr>
          <p:cNvPr id="5" name="Content Placeholder 4"/>
          <p:cNvSpPr>
            <a:spLocks noGrp="1"/>
          </p:cNvSpPr>
          <p:nvPr>
            <p:ph idx="1"/>
          </p:nvPr>
        </p:nvSpPr>
        <p:spPr/>
        <p:txBody>
          <a:bodyPr/>
          <a:lstStyle/>
          <a:p>
            <a:r>
              <a:rPr lang="en-US" dirty="0" smtClean="0"/>
              <a:t>Teacher wears the microphone approximately 8” from their mouth along with a transmitter</a:t>
            </a:r>
          </a:p>
          <a:p>
            <a:r>
              <a:rPr lang="en-US" dirty="0" smtClean="0"/>
              <a:t>Student wears the receiver</a:t>
            </a:r>
          </a:p>
          <a:p>
            <a:endParaRPr lang="en-US" dirty="0" smtClean="0"/>
          </a:p>
          <a:p>
            <a:endParaRPr lang="en-US" dirty="0" smtClean="0"/>
          </a:p>
          <a:p>
            <a:pPr>
              <a:buNone/>
            </a:pPr>
            <a:endParaRPr lang="en-US" dirty="0"/>
          </a:p>
        </p:txBody>
      </p:sp>
      <p:pic>
        <p:nvPicPr>
          <p:cNvPr id="6" name="Picture 2"/>
          <p:cNvPicPr>
            <a:picLocks noChangeAspect="1" noChangeArrowheads="1"/>
          </p:cNvPicPr>
          <p:nvPr/>
        </p:nvPicPr>
        <p:blipFill>
          <a:blip r:embed="rId2"/>
          <a:srcRect/>
          <a:stretch>
            <a:fillRect/>
          </a:stretch>
        </p:blipFill>
        <p:spPr bwMode="auto">
          <a:xfrm>
            <a:off x="1219200" y="3124200"/>
            <a:ext cx="5857875" cy="34290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…Continued</a:t>
            </a:r>
            <a:endParaRPr lang="en-US" dirty="0"/>
          </a:p>
        </p:txBody>
      </p:sp>
      <p:sp>
        <p:nvSpPr>
          <p:cNvPr id="3" name="Content Placeholder 2"/>
          <p:cNvSpPr>
            <a:spLocks noGrp="1"/>
          </p:cNvSpPr>
          <p:nvPr>
            <p:ph idx="1"/>
          </p:nvPr>
        </p:nvSpPr>
        <p:spPr/>
        <p:txBody>
          <a:bodyPr/>
          <a:lstStyle/>
          <a:p>
            <a:r>
              <a:rPr lang="en-US" dirty="0" smtClean="0"/>
              <a:t>When the teacher speaks, the transmitter changes the electrical signal from the microphone into an FM signal which gets sent to the students receiver</a:t>
            </a:r>
          </a:p>
          <a:p>
            <a:r>
              <a:rPr lang="en-US" dirty="0" smtClean="0"/>
              <a:t>FM system must be set to the child’s individual listening settings</a:t>
            </a:r>
          </a:p>
          <a:p>
            <a:endParaRPr lang="en-US" dirty="0"/>
          </a:p>
        </p:txBody>
      </p:sp>
      <p:pic>
        <p:nvPicPr>
          <p:cNvPr id="4" name="Picture 2" descr="http://www.boystownhospital.org/Images/Hearing/HearingAids/FMSYSTEM.gif"/>
          <p:cNvPicPr>
            <a:picLocks noChangeAspect="1" noChangeArrowheads="1"/>
          </p:cNvPicPr>
          <p:nvPr/>
        </p:nvPicPr>
        <p:blipFill>
          <a:blip r:embed="rId2"/>
          <a:srcRect/>
          <a:stretch>
            <a:fillRect/>
          </a:stretch>
        </p:blipFill>
        <p:spPr bwMode="auto">
          <a:xfrm>
            <a:off x="1828800" y="4191000"/>
            <a:ext cx="4343400" cy="2667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How much does an FM Amplification system cost?</a:t>
            </a:r>
            <a:endParaRPr lang="en-US" dirty="0"/>
          </a:p>
        </p:txBody>
      </p:sp>
      <p:sp>
        <p:nvSpPr>
          <p:cNvPr id="3" name="Content Placeholder 2"/>
          <p:cNvSpPr>
            <a:spLocks noGrp="1"/>
          </p:cNvSpPr>
          <p:nvPr>
            <p:ph idx="1"/>
          </p:nvPr>
        </p:nvSpPr>
        <p:spPr/>
        <p:txBody>
          <a:bodyPr/>
          <a:lstStyle/>
          <a:p>
            <a:pPr>
              <a:buNone/>
            </a:pPr>
            <a:endParaRPr lang="en-US" dirty="0" smtClean="0"/>
          </a:p>
          <a:p>
            <a:pPr algn="ctr">
              <a:buNone/>
            </a:pPr>
            <a:r>
              <a:rPr lang="en-US" dirty="0" smtClean="0"/>
              <a:t>The prices begins at $505.00!!</a:t>
            </a:r>
            <a:endParaRPr lang="en-US" dirty="0"/>
          </a:p>
        </p:txBody>
      </p:sp>
      <p:pic>
        <p:nvPicPr>
          <p:cNvPr id="104450" name="Picture 2" descr="moeny"/>
          <p:cNvPicPr>
            <a:picLocks noChangeAspect="1" noChangeArrowheads="1"/>
          </p:cNvPicPr>
          <p:nvPr/>
        </p:nvPicPr>
        <p:blipFill>
          <a:blip r:embed="rId2"/>
          <a:srcRect/>
          <a:stretch>
            <a:fillRect/>
          </a:stretch>
        </p:blipFill>
        <p:spPr bwMode="auto">
          <a:xfrm>
            <a:off x="2209800" y="3352800"/>
            <a:ext cx="3657600" cy="237744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Where can I buy one?</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Main </a:t>
            </a:r>
            <a:r>
              <a:rPr lang="en-US" b="1" dirty="0" smtClean="0"/>
              <a:t>Sales Address:</a:t>
            </a:r>
            <a:r>
              <a:rPr lang="en-US" dirty="0" smtClean="0"/>
              <a:t/>
            </a:r>
            <a:br>
              <a:rPr lang="en-US" dirty="0" smtClean="0"/>
            </a:br>
            <a:r>
              <a:rPr lang="en-US" dirty="0" err="1" smtClean="0"/>
              <a:t>EnableMart</a:t>
            </a:r>
            <a:r>
              <a:rPr lang="en-US" dirty="0" smtClean="0"/>
              <a:t> Sales Office </a:t>
            </a:r>
            <a:br>
              <a:rPr lang="en-US" dirty="0" smtClean="0"/>
            </a:br>
            <a:r>
              <a:rPr lang="en-US" dirty="0" smtClean="0"/>
              <a:t>c/o MRN, Inc.</a:t>
            </a:r>
            <a:br>
              <a:rPr lang="en-US" dirty="0" smtClean="0"/>
            </a:br>
            <a:r>
              <a:rPr lang="en-US" dirty="0" smtClean="0"/>
              <a:t>5353 South 960 East</a:t>
            </a:r>
            <a:br>
              <a:rPr lang="en-US" dirty="0" smtClean="0"/>
            </a:br>
            <a:r>
              <a:rPr lang="en-US" dirty="0" smtClean="0"/>
              <a:t>Suite 200</a:t>
            </a:r>
            <a:br>
              <a:rPr lang="en-US" dirty="0" smtClean="0"/>
            </a:br>
            <a:r>
              <a:rPr lang="en-US" dirty="0" smtClean="0"/>
              <a:t>Salt Lake City, UT. 84117 - USA</a:t>
            </a:r>
          </a:p>
          <a:p>
            <a:r>
              <a:rPr lang="en-US" b="1" dirty="0" smtClean="0"/>
              <a:t>Main Email:</a:t>
            </a:r>
            <a:r>
              <a:rPr lang="en-US" dirty="0" smtClean="0"/>
              <a:t/>
            </a:r>
            <a:br>
              <a:rPr lang="en-US" dirty="0" smtClean="0"/>
            </a:br>
            <a:r>
              <a:rPr lang="en-US" dirty="0" smtClean="0"/>
              <a:t>sales@enablemart.com</a:t>
            </a:r>
            <a:br>
              <a:rPr lang="en-US" dirty="0" smtClean="0"/>
            </a:br>
            <a:r>
              <a:rPr lang="en-US" b="1" dirty="0" smtClean="0"/>
              <a:t>Main Fax: </a:t>
            </a:r>
            <a:r>
              <a:rPr lang="en-US" dirty="0" smtClean="0"/>
              <a:t/>
            </a:r>
            <a:br>
              <a:rPr lang="en-US" dirty="0" smtClean="0"/>
            </a:br>
            <a:r>
              <a:rPr lang="en-US" dirty="0" smtClean="0"/>
              <a:t>1-866-487-0410</a:t>
            </a:r>
            <a:br>
              <a:rPr lang="en-US" dirty="0" smtClean="0"/>
            </a:br>
            <a:r>
              <a:rPr lang="en-US" b="1" dirty="0" smtClean="0"/>
              <a:t>Tax ID:</a:t>
            </a:r>
            <a:r>
              <a:rPr lang="en-US" dirty="0" smtClean="0"/>
              <a:t/>
            </a:r>
            <a:br>
              <a:rPr lang="en-US" dirty="0" smtClean="0"/>
            </a:br>
            <a:r>
              <a:rPr lang="en-US" dirty="0" smtClean="0"/>
              <a:t>93-1287488</a:t>
            </a:r>
            <a:br>
              <a:rPr lang="en-US" dirty="0" smtClean="0"/>
            </a:br>
            <a:r>
              <a:rPr lang="en-US" b="1" dirty="0" smtClean="0"/>
              <a:t>Main Phone:</a:t>
            </a:r>
            <a:r>
              <a:rPr lang="en-US" dirty="0" smtClean="0"/>
              <a:t/>
            </a:r>
            <a:br>
              <a:rPr lang="en-US" dirty="0" smtClean="0"/>
            </a:br>
            <a:r>
              <a:rPr lang="en-US" dirty="0" smtClean="0"/>
              <a:t>888-640-1999</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My Opinion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 have actually used this device in a classroom setting.  It worked well as the student was able to hear my voice.  I had one quam with it, I have a very loud, strong voice and could not remember to keep my voice at a low level in order not to hurt the child’s ear.  A colleague told me she recently used an amplifier and was privately speaking to another teacher, when the students began to laugh.  Apparently, she had forgotten to turn the sound off and consequentially the child heard all of the private conversation.  I would advise another teacher to use this device as the student does benefit from its usage, however just make a conscious effort to remember that you have it on.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84</TotalTime>
  <Words>341</Words>
  <Application>Microsoft Office PowerPoint</Application>
  <PresentationFormat>On-screen Show (4:3)</PresentationFormat>
  <Paragraphs>35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Opulent</vt:lpstr>
      <vt:lpstr>ASSISTIVE DEVICES FM SYSTEMS</vt:lpstr>
      <vt:lpstr>What is an fm amplification system?</vt:lpstr>
      <vt:lpstr>What students Might need an Fm Amplification system?</vt:lpstr>
      <vt:lpstr>  Why would these students need an fm amplification system?</vt:lpstr>
      <vt:lpstr>How does an FM AMPLIFIER work? …</vt:lpstr>
      <vt:lpstr>…Continued</vt:lpstr>
      <vt:lpstr>How much does an FM Amplification system cost?</vt:lpstr>
      <vt:lpstr>Where can I buy one?</vt:lpstr>
      <vt:lpstr>My Opinion</vt:lpstr>
      <vt:lpstr>MY RESEARCH INFORMATION</vt:lpstr>
    </vt:vector>
  </TitlesOfParts>
  <Company>Mercy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ASSISTIVE DEVICES FM SYSTEMS</dc:title>
  <dc:creator>econte1</dc:creator>
  <cp:lastModifiedBy>econte1</cp:lastModifiedBy>
  <cp:revision>14</cp:revision>
  <dcterms:created xsi:type="dcterms:W3CDTF">2009-07-29T16:04:26Z</dcterms:created>
  <dcterms:modified xsi:type="dcterms:W3CDTF">2009-07-29T17:29:07Z</dcterms:modified>
</cp:coreProperties>
</file>