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C2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7008-CD41-4B3A-8100-D254DB69C47F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12FA9-A14C-4BD3-AA0B-F93BA9E1DD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7008-CD41-4B3A-8100-D254DB69C47F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12FA9-A14C-4BD3-AA0B-F93BA9E1D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7008-CD41-4B3A-8100-D254DB69C47F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12FA9-A14C-4BD3-AA0B-F93BA9E1D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7008-CD41-4B3A-8100-D254DB69C47F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12FA9-A14C-4BD3-AA0B-F93BA9E1D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7008-CD41-4B3A-8100-D254DB69C47F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8312FA9-A14C-4BD3-AA0B-F93BA9E1D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7008-CD41-4B3A-8100-D254DB69C47F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12FA9-A14C-4BD3-AA0B-F93BA9E1D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7008-CD41-4B3A-8100-D254DB69C47F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12FA9-A14C-4BD3-AA0B-F93BA9E1D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7008-CD41-4B3A-8100-D254DB69C47F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12FA9-A14C-4BD3-AA0B-F93BA9E1D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7008-CD41-4B3A-8100-D254DB69C47F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12FA9-A14C-4BD3-AA0B-F93BA9E1D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7008-CD41-4B3A-8100-D254DB69C47F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12FA9-A14C-4BD3-AA0B-F93BA9E1D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7008-CD41-4B3A-8100-D254DB69C47F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12FA9-A14C-4BD3-AA0B-F93BA9E1D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CA57008-CD41-4B3A-8100-D254DB69C47F}" type="datetimeFigureOut">
              <a:rPr lang="en-US" smtClean="0"/>
              <a:pPr/>
              <a:t>7/30/2009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8312FA9-A14C-4BD3-AA0B-F93BA9E1D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Super Talker Progressive Communicator</a:t>
            </a:r>
            <a:endParaRPr lang="en-US" dirty="0"/>
          </a:p>
        </p:txBody>
      </p:sp>
      <p:pic>
        <p:nvPicPr>
          <p:cNvPr id="6" name="Content Placeholder 5" descr="1000280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2600" y="2057400"/>
            <a:ext cx="5410200" cy="31242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Who Uses This Device?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4000" dirty="0" smtClean="0">
                <a:solidFill>
                  <a:srgbClr val="FFFC24"/>
                </a:solidFill>
              </a:rPr>
              <a:t>Autistic Children</a:t>
            </a:r>
          </a:p>
          <a:p>
            <a:pPr>
              <a:buFont typeface="Wingdings" pitchFamily="2" charset="2"/>
              <a:buChar char="§"/>
            </a:pPr>
            <a:r>
              <a:rPr lang="en-US" sz="4000" dirty="0" smtClean="0">
                <a:solidFill>
                  <a:srgbClr val="FFFC24"/>
                </a:solidFill>
              </a:rPr>
              <a:t>Students reluctant to use their</a:t>
            </a:r>
          </a:p>
          <a:p>
            <a:pPr>
              <a:buNone/>
            </a:pPr>
            <a:r>
              <a:rPr lang="en-US" sz="4000" dirty="0" smtClean="0">
                <a:solidFill>
                  <a:srgbClr val="FFFC24"/>
                </a:solidFill>
              </a:rPr>
              <a:t>   Voice</a:t>
            </a:r>
          </a:p>
          <a:p>
            <a:pPr>
              <a:buFont typeface="Wingdings" pitchFamily="2" charset="2"/>
              <a:buChar char="§"/>
            </a:pPr>
            <a:r>
              <a:rPr lang="en-US" sz="4000" dirty="0" smtClean="0">
                <a:solidFill>
                  <a:srgbClr val="FFFC24"/>
                </a:solidFill>
              </a:rPr>
              <a:t>Students who have difficulty expressing their needs</a:t>
            </a:r>
            <a:endParaRPr lang="en-US" sz="4000" dirty="0">
              <a:solidFill>
                <a:srgbClr val="FFFC24"/>
              </a:solidFill>
            </a:endParaRPr>
          </a:p>
        </p:txBody>
      </p:sp>
      <p:pic>
        <p:nvPicPr>
          <p:cNvPr id="4" name="Picture 3" descr="socialbehavio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4600" y="5029200"/>
            <a:ext cx="2282952" cy="1600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This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FC24"/>
                </a:solidFill>
              </a:rPr>
              <a:t>It is a portable assessment tool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FC24"/>
                </a:solidFill>
              </a:rPr>
              <a:t>16 minutes of recording time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FC24"/>
                </a:solidFill>
              </a:rPr>
              <a:t>8 levels of key messages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FC24"/>
                </a:solidFill>
              </a:rPr>
              <a:t>Eliminates the need to learn new devices as the student progresses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FC24"/>
                </a:solidFill>
              </a:rPr>
              <a:t>Allows the student to have choices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FC24"/>
                </a:solidFill>
              </a:rPr>
              <a:t>Encourages social interaction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rgbClr val="FFFC24"/>
              </a:solidFill>
            </a:endParaRPr>
          </a:p>
        </p:txBody>
      </p:sp>
      <p:pic>
        <p:nvPicPr>
          <p:cNvPr id="5" name="Picture 4" descr="ST200801user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1143000"/>
            <a:ext cx="2228850" cy="1981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pic>
        <p:nvPicPr>
          <p:cNvPr id="4" name="Content Placeholder 3" descr="prgframework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0" y="2057400"/>
            <a:ext cx="4572000" cy="2895600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FC24"/>
                </a:solidFill>
              </a:rPr>
              <a:t>As the student progresses the teacher snaps in a new grid and they can go up to 2 then 4 then 8 different output choices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FC24"/>
                </a:solidFill>
              </a:rPr>
              <a:t>The child can correlate the spoken word with the picture of the item</a:t>
            </a:r>
            <a:endParaRPr lang="en-US" dirty="0">
              <a:solidFill>
                <a:srgbClr val="FFFC24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rgbClr val="FFFC24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>
              <a:solidFill>
                <a:srgbClr val="FFFC24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114</TotalTime>
  <Words>108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Apex</vt:lpstr>
      <vt:lpstr>The Super Talker Progressive Communicator</vt:lpstr>
      <vt:lpstr>Who Uses This Device? </vt:lpstr>
      <vt:lpstr>Benefits Of This Product</vt:lpstr>
      <vt:lpstr>How It Works</vt:lpstr>
      <vt:lpstr>Cost</vt:lpstr>
    </vt:vector>
  </TitlesOfParts>
  <Company>Mercy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 Talker</dc:title>
  <dc:creator>mdilapi</dc:creator>
  <cp:lastModifiedBy>mdilapi</cp:lastModifiedBy>
  <cp:revision>12</cp:revision>
  <dcterms:created xsi:type="dcterms:W3CDTF">2009-07-29T16:04:30Z</dcterms:created>
  <dcterms:modified xsi:type="dcterms:W3CDTF">2009-07-30T16:04:47Z</dcterms:modified>
</cp:coreProperties>
</file>