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84954-D1A0-493F-81FB-74919E9246D9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B21B8A-7A75-4583-9E0D-10C36F45A0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F514974-63BF-4F6F-8F48-022C34CB58A4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20485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800390-FD69-4481-BDBC-6DF41B4FB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B1F4B-7AF0-4BBD-AF1E-EB3A562ECDAF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F61F-F255-4018-A11D-61CCFD2F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8B4D6-C898-4E43-91F0-F3B500F60DE2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7CCF-3020-4AF6-B718-4C839EC3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C073C-90E4-4510-AE4F-35E558A136C7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3828-73A7-45E6-B044-A5FDD35B2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0ABEA-A605-45EB-9C39-9B863271EC56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462E-E6FE-480E-B247-11EDBD025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9E913-9C3D-49CE-A4D2-1B82502EF4F3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077C-AFE5-4BC1-985C-A6E5B7319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F7D2F-42BD-44BD-8D87-22D7647D5A08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AD52D-D6D8-4842-803D-D6B039D3C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86CB0-67C2-4F3D-8365-B3B23AB683F7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7B036-BCE6-43BE-9416-214399606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83CE0-9DEE-45F4-9BBF-B6BB4FF53A4B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C7CB5-F261-4572-A6CE-0DE1A3777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D1C73-5F02-4C24-92C7-CA1AAB424FF4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AFC3B-9845-4AEA-8586-6407911DB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E3FA91-4D1A-420D-93D9-89264D63ADCF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C0745-917E-489C-9837-92C51DE61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fld id="{F5B9807C-EB75-43E3-9DD5-432C1460DDAD}" type="datetimeFigureOut">
              <a:rPr lang="en-US"/>
              <a:pPr/>
              <a:t>8/18/2009</a:t>
            </a:fld>
            <a:endParaRPr lang="en-US"/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</a:defRPr>
            </a:lvl1pPr>
          </a:lstStyle>
          <a:p>
            <a:fld id="{E0AE81D0-EAD8-4AF3-AE52-AE7F561A91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8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1.xml"/><Relationship Id="rId5" Type="http://schemas.openxmlformats.org/officeDocument/2006/relationships/audio" Target="../media/audio6.wav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audio" Target="../media/audio11.wav"/><Relationship Id="rId11" Type="http://schemas.openxmlformats.org/officeDocument/2006/relationships/hyperlink" Target="http://booktrustadmin.kentlyons.com/images/image3218.jpg" TargetMode="External"/><Relationship Id="rId5" Type="http://schemas.openxmlformats.org/officeDocument/2006/relationships/image" Target="../media/image12.jpeg"/><Relationship Id="rId10" Type="http://schemas.openxmlformats.org/officeDocument/2006/relationships/slide" Target="slide1.xml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6.wav"/><Relationship Id="rId12" Type="http://schemas.openxmlformats.org/officeDocument/2006/relationships/hyperlink" Target="http://www.rso.cornell.edu/hellenic/images/stories/computer.jpg" TargetMode="Externa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7.jpeg"/><Relationship Id="rId11" Type="http://schemas.openxmlformats.org/officeDocument/2006/relationships/image" Target="../media/image19.jpeg"/><Relationship Id="rId5" Type="http://schemas.openxmlformats.org/officeDocument/2006/relationships/audio" Target="../media/audio15.wav"/><Relationship Id="rId15" Type="http://schemas.openxmlformats.org/officeDocument/2006/relationships/image" Target="../media/image7.png"/><Relationship Id="rId10" Type="http://schemas.openxmlformats.org/officeDocument/2006/relationships/hyperlink" Target="http://bigskycatfishsupply.com/crayon.jpg" TargetMode="External"/><Relationship Id="rId4" Type="http://schemas.openxmlformats.org/officeDocument/2006/relationships/notesSlide" Target="../notesSlides/notesSlide5.xml"/><Relationship Id="rId9" Type="http://schemas.openxmlformats.org/officeDocument/2006/relationships/slide" Target="slide1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images.google.com/imgres?imgurl=http://www.scientificamerican.com/media/inline/the-serious-need-for-play_1.jpg&amp;imgrefurl=http://www.scientificamerican.com/article.cfm%3Fid%3Dthe-serious-need-for-play&amp;usg=__GVEolPAzuNFcpptSHmX_bTnXUaY=&amp;h=320&amp;w=320&amp;sz=45&amp;hl=en&amp;start=5&amp;um=1&amp;tbnid=6nLwT4XTX1jBtM:&amp;tbnh=118&amp;tbnw=118&amp;prev=/images%3Fq%3Dplay%26hl%3Den%26um%3D1" TargetMode="External"/><Relationship Id="rId3" Type="http://schemas.openxmlformats.org/officeDocument/2006/relationships/audio" Target="../media/audio19.wav"/><Relationship Id="rId7" Type="http://schemas.openxmlformats.org/officeDocument/2006/relationships/hyperlink" Target="http://tell.fll.purdue.edu/JapanProj/FLClipart/Medical/rest.gif" TargetMode="External"/><Relationship Id="rId12" Type="http://schemas.openxmlformats.org/officeDocument/2006/relationships/image" Target="../media/image24.jpeg"/><Relationship Id="rId17" Type="http://schemas.openxmlformats.org/officeDocument/2006/relationships/image" Target="../media/image27.png"/><Relationship Id="rId2" Type="http://schemas.openxmlformats.org/officeDocument/2006/relationships/audio" Target="../media/audio18.wav"/><Relationship Id="rId16" Type="http://schemas.openxmlformats.org/officeDocument/2006/relationships/image" Target="../media/image26.png"/><Relationship Id="rId1" Type="http://schemas.openxmlformats.org/officeDocument/2006/relationships/audio" Target="../media/audio17.wav"/><Relationship Id="rId6" Type="http://schemas.openxmlformats.org/officeDocument/2006/relationships/slide" Target="slide1.xml"/><Relationship Id="rId11" Type="http://schemas.openxmlformats.org/officeDocument/2006/relationships/hyperlink" Target="http://images.google.com/imgres?imgurl=http://shanmoliv.files.wordpress.com/2009/05/restroom.jpg&amp;imgrefurl=http://shanmoliv.wordpress.com/2009/05/06/6-gender-paradigms-are-influenced-everywhere-we-go/&amp;usg=__-3ce21jdVQjB40Jpc11OF6oayP4=&amp;h=453&amp;w=453&amp;sz=33&amp;hl=en&amp;start=1&amp;um=1&amp;tbnid=1P_4WFdETl80vM:&amp;tbnh=127&amp;tbnw=127&amp;prev=/images%3Fq%3Drestroom%26hl%3Den%26um%3D1" TargetMode="Externa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images.google.com/imgres?imgurl=http://thestartingfive.net/wp-content/uploads/2008/02/question.jpg&amp;imgrefurl=http://econsultancy.com/blog/sectors/consumer-goods%3Fpage%3D3&amp;usg=__onFj3KfOvusl-oDO24keoo1koEk=&amp;h=441&amp;w=300&amp;sz=20&amp;hl=en&amp;start=5&amp;um=1&amp;tbnid=uVTDNX5cSflMxM:&amp;tbnh=127&amp;tbnw=86&amp;prev=/images%3Fq%3Dquestion%26hl%3Den%26um%3D1" TargetMode="External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514600"/>
            <a:ext cx="7772400" cy="1470025"/>
          </a:xfrm>
        </p:spPr>
        <p:txBody>
          <a:bodyPr/>
          <a:lstStyle/>
          <a:p>
            <a:pPr algn="r"/>
            <a:r>
              <a:rPr lang="en-US" sz="7200"/>
              <a:t>Art Class…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990600" y="4419600"/>
            <a:ext cx="228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rgbClr val="FFFFFF"/>
                </a:solidFill>
                <a:latin typeface="Calibri" pitchFamily="34" charset="0"/>
              </a:rPr>
              <a:t>Can you…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429000" y="1143000"/>
            <a:ext cx="228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I Don’t…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6324600" y="4800600"/>
            <a:ext cx="228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I would…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04800" y="533400"/>
            <a:ext cx="228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I Want…</a:t>
            </a: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6553200" y="381000"/>
            <a:ext cx="2286000" cy="1600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Need…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733800"/>
            <a:ext cx="17780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9600"/>
              <a:t>I Want…</a:t>
            </a:r>
          </a:p>
        </p:txBody>
      </p:sp>
      <p:pic>
        <p:nvPicPr>
          <p:cNvPr id="4099" name="Content Placeholder 3" descr="1206572112160208723johnny_automatic_NPS_map_pictographs_part_67_svg_med.png">
            <a:hlinkClick r:id="" action="ppaction://noaction">
              <a:snd r:embed="rId4" name="1ac75f3701fe1802fa17e5b30bd92ae"/>
            </a:hlinkClick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28600" y="4572000"/>
            <a:ext cx="2017713" cy="2017713"/>
          </a:xfrm>
        </p:spPr>
      </p:pic>
      <p:pic>
        <p:nvPicPr>
          <p:cNvPr id="4101" name="Picture 5" descr="ClipArt-Faucet.gif">
            <a:hlinkClick r:id="" action="ppaction://noaction">
              <a:snd r:embed="rId6" name="ce7ad503fb198b16fdc8eddd31d770b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524000"/>
            <a:ext cx="1952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untitled.bmp">
            <a:hlinkClick r:id="" action="ppaction://noaction">
              <a:snd r:embed="rId8" name="4c0cb2c4aa04ba3fb5e5e392698e6e8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267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3810000" y="6096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HOME</a:t>
            </a:r>
          </a:p>
        </p:txBody>
      </p:sp>
      <p:pic>
        <p:nvPicPr>
          <p:cNvPr id="4108" name="Picture 12" descr="paint_brush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1752600"/>
            <a:ext cx="3271838" cy="4156075"/>
          </a:xfrm>
          <a:prstGeom prst="rect">
            <a:avLst/>
          </a:prstGeom>
          <a:noFill/>
        </p:spPr>
      </p:pic>
      <p:pic>
        <p:nvPicPr>
          <p:cNvPr id="8" name="i want.wav">
            <a:hlinkClick r:id="" action="ppaction://media"/>
          </p:cNvPr>
          <p:cNvPicPr>
            <a:picLocks noRot="1" noChangeAspect="1"/>
          </p:cNvPicPr>
          <p:nvPr>
            <a:wavAudioFile r:embed="rId1" name="i want.wav"/>
          </p:nvPr>
        </p:nvPicPr>
        <p:blipFill>
          <a:blip r:embed="rId12"/>
          <a:stretch>
            <a:fillRect/>
          </a:stretch>
        </p:blipFill>
        <p:spPr>
          <a:xfrm>
            <a:off x="35052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9600"/>
              <a:t>I Don’t…</a:t>
            </a:r>
          </a:p>
        </p:txBody>
      </p:sp>
      <p:pic>
        <p:nvPicPr>
          <p:cNvPr id="7172" name="Picture 5" descr="idontfeelgood_l.gif">
            <a:hlinkClick r:id="" action="ppaction://noaction">
              <a:snd r:embed="rId3" name="a074ac4db971ed5ee197f7f6211ed7c"/>
            </a:hlinkClick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thinking%20man.jpg">
            <a:hlinkClick r:id="" action="ppaction://noaction">
              <a:snd r:embed="rId5" name="8ef09ee96949f43d13e354e50656da5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495800"/>
            <a:ext cx="1812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untitled.bmp">
            <a:hlinkClick r:id="" action="ppaction://noaction">
              <a:snd r:embed="rId7" name="cfc0014d58e77081c5cb1a0cc17f65a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05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D:\Documents and Settings\mbernstein\Local Settings\Temporary Internet Files\Content.IE5\5RW8ZIO4\MCj04315600000[1].png">
            <a:hlinkClick r:id="" action="ppaction://noaction">
              <a:snd r:embed="rId9" name="5747badf24398aa0c41b7b9c6356f71"/>
            </a:hlinkClick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19812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3962400" y="6096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9600"/>
              <a:t>I Need…</a:t>
            </a:r>
          </a:p>
        </p:txBody>
      </p:sp>
      <p:pic>
        <p:nvPicPr>
          <p:cNvPr id="3075" name="Content Placeholder 3" descr="pencil.jpg">
            <a:hlinkClick r:id="" action="ppaction://noaction">
              <a:snd r:embed="rId4" name="af4aef4907b1b5f74d2b210b70db777"/>
            </a:hlinkClick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09600" y="1219200"/>
            <a:ext cx="1524000" cy="1914525"/>
          </a:xfrm>
        </p:spPr>
      </p:pic>
      <p:pic>
        <p:nvPicPr>
          <p:cNvPr id="3076" name="Picture 4" descr="pen.jpg">
            <a:hlinkClick r:id="" action="ppaction://noaction">
              <a:snd r:embed="rId6" name="d6050602bf835555493343d136b58ac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1430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textbook.gif">
            <a:hlinkClick r:id="" action="ppaction://noaction">
              <a:snd r:embed="rId8" name="865d7fa470991e6ebef0441ca1eaf49"/>
            </a:hlinkClick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572000"/>
            <a:ext cx="2171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3810000" y="6096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HOME</a:t>
            </a:r>
          </a:p>
        </p:txBody>
      </p:sp>
      <p:pic>
        <p:nvPicPr>
          <p:cNvPr id="3082" name="Picture 10" descr="See full 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7000" y="4343400"/>
            <a:ext cx="2362200" cy="1828800"/>
          </a:xfrm>
          <a:prstGeom prst="rect">
            <a:avLst/>
          </a:prstGeom>
          <a:noFill/>
        </p:spPr>
      </p:pic>
      <p:pic>
        <p:nvPicPr>
          <p:cNvPr id="10" name="i need.wav">
            <a:hlinkClick r:id="" action="ppaction://media"/>
          </p:cNvPr>
          <p:cNvPicPr>
            <a:picLocks noRot="1" noChangeAspect="1"/>
          </p:cNvPicPr>
          <p:nvPr>
            <a:wavAudioFile r:embed="rId1" name="i need.wav"/>
          </p:nvPr>
        </p:nvPicPr>
        <p:blipFill>
          <a:blip r:embed="rId13"/>
          <a:stretch>
            <a:fillRect/>
          </a:stretch>
        </p:blipFill>
        <p:spPr>
          <a:xfrm>
            <a:off x="7696200" y="495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143000" y="381000"/>
            <a:ext cx="7162800" cy="762000"/>
          </a:xfrm>
        </p:spPr>
        <p:txBody>
          <a:bodyPr/>
          <a:lstStyle/>
          <a:p>
            <a:r>
              <a:rPr lang="en-US" sz="9600"/>
              <a:t>Can you…</a:t>
            </a:r>
          </a:p>
        </p:txBody>
      </p:sp>
      <p:pic>
        <p:nvPicPr>
          <p:cNvPr id="6148" name="Picture 4" descr="0511-0703-0512-2524.jpg">
            <a:hlinkClick r:id="" action="ppaction://noaction">
              <a:snd r:embed="rId5" name="a70bfbe85ba610e2b6ce1c3195cf82d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895600"/>
            <a:ext cx="1617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pair%20reading.jpg">
            <a:hlinkClick r:id="" action="ppaction://noaction">
              <a:snd r:embed="rId7" name="6efd23404f61414b2d5b851759db873"/>
            </a:hlinkClick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4478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3657600" y="6096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HOME</a:t>
            </a:r>
          </a:p>
        </p:txBody>
      </p:sp>
      <p:pic>
        <p:nvPicPr>
          <p:cNvPr id="6154" name="Picture 10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4495800"/>
            <a:ext cx="1219200" cy="1524000"/>
          </a:xfrm>
          <a:prstGeom prst="rect">
            <a:avLst/>
          </a:prstGeom>
          <a:noFill/>
        </p:spPr>
      </p:pic>
      <p:pic>
        <p:nvPicPr>
          <p:cNvPr id="6156" name="Picture 12" descr="See full size imag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7600" y="2743200"/>
            <a:ext cx="2133600" cy="1828800"/>
          </a:xfrm>
          <a:prstGeom prst="rect">
            <a:avLst/>
          </a:prstGeom>
          <a:noFill/>
        </p:spPr>
      </p:pic>
      <p:pic>
        <p:nvPicPr>
          <p:cNvPr id="11" name="can you.wav">
            <a:hlinkClick r:id="" action="ppaction://media"/>
          </p:cNvPr>
          <p:cNvPicPr>
            <a:picLocks noRot="1" noChangeAspect="1"/>
          </p:cNvPicPr>
          <p:nvPr>
            <a:wavAudioFile r:embed="rId1" name="can you.wav"/>
          </p:nvPr>
        </p:nvPicPr>
        <p:blipFill>
          <a:blip r:embed="rId14"/>
          <a:stretch>
            <a:fillRect/>
          </a:stretch>
        </p:blipFill>
        <p:spPr>
          <a:xfrm>
            <a:off x="1219200" y="5257800"/>
            <a:ext cx="304800" cy="304800"/>
          </a:xfrm>
          <a:prstGeom prst="rect">
            <a:avLst/>
          </a:prstGeom>
        </p:spPr>
      </p:pic>
      <p:pic>
        <p:nvPicPr>
          <p:cNvPr id="12" name="comp.wav">
            <a:hlinkClick r:id="" action="ppaction://media"/>
          </p:cNvPr>
          <p:cNvPicPr>
            <a:picLocks noRot="1" noChangeAspect="1"/>
          </p:cNvPicPr>
          <p:nvPr>
            <a:wavAudioFile r:embed="rId2" name="comp.wav"/>
          </p:nvPr>
        </p:nvPicPr>
        <p:blipFill>
          <a:blip r:embed="rId15"/>
          <a:stretch>
            <a:fillRect/>
          </a:stretch>
        </p:blipFill>
        <p:spPr>
          <a:xfrm>
            <a:off x="46482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6781800" cy="762000"/>
          </a:xfrm>
        </p:spPr>
        <p:txBody>
          <a:bodyPr/>
          <a:lstStyle/>
          <a:p>
            <a:r>
              <a:rPr lang="en-US" sz="9600"/>
              <a:t>I would…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7315200" y="58674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HOME</a:t>
            </a:r>
          </a:p>
        </p:txBody>
      </p:sp>
      <p:pic>
        <p:nvPicPr>
          <p:cNvPr id="5130" name="Picture 10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1524000"/>
            <a:ext cx="1676400" cy="1133476"/>
          </a:xfrm>
          <a:prstGeom prst="rect">
            <a:avLst/>
          </a:prstGeom>
          <a:noFill/>
        </p:spPr>
      </p:pic>
      <p:pic>
        <p:nvPicPr>
          <p:cNvPr id="5132" name="Picture 12" descr="http://tbn3.google.com/images?q=tbn:uVTDNX5cSflMxM:http://thestartingfive.net/wp-content/uploads/2008/02/question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1676400"/>
            <a:ext cx="1219200" cy="1600200"/>
          </a:xfrm>
          <a:prstGeom prst="rect">
            <a:avLst/>
          </a:prstGeom>
          <a:noFill/>
        </p:spPr>
      </p:pic>
      <p:pic>
        <p:nvPicPr>
          <p:cNvPr id="5134" name="Picture 14" descr="http://tbn0.google.com/images?q=tbn:1P_4WFdETl80vM:http://shanmoliv.files.wordpress.com/2009/05/restroom.jpg">
            <a:hlinkClick r:id="rId11">
              <a:snd r:embed="rId1" name="rest.wav"/>
            </a:hlinkClick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3124200"/>
            <a:ext cx="1676400" cy="1209676"/>
          </a:xfrm>
          <a:prstGeom prst="rect">
            <a:avLst/>
          </a:prstGeom>
          <a:noFill/>
        </p:spPr>
      </p:pic>
      <p:pic>
        <p:nvPicPr>
          <p:cNvPr id="5136" name="Picture 16" descr="http://tbn0.google.com/images?q=tbn:6nLwT4XTX1jBtM:http://www.scientificamerican.com/media/inline/the-serious-need-for-play_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0" y="4724400"/>
            <a:ext cx="2133600" cy="1752600"/>
          </a:xfrm>
          <a:prstGeom prst="rect">
            <a:avLst/>
          </a:prstGeom>
          <a:noFill/>
        </p:spPr>
      </p:pic>
      <p:pic>
        <p:nvPicPr>
          <p:cNvPr id="12" name="rest.wav">
            <a:hlinkClick r:id="" action="ppaction://media"/>
          </p:cNvPr>
          <p:cNvPicPr>
            <a:picLocks noRot="1" noChangeAspect="1"/>
          </p:cNvPicPr>
          <p:nvPr>
            <a:wavAudioFile r:embed="rId1" name="rest.wav"/>
          </p:nvPr>
        </p:nvPicPr>
        <p:blipFill>
          <a:blip r:embed="rId15"/>
          <a:stretch>
            <a:fillRect/>
          </a:stretch>
        </p:blipFill>
        <p:spPr>
          <a:xfrm>
            <a:off x="1371600" y="2057400"/>
            <a:ext cx="304800" cy="304800"/>
          </a:xfrm>
          <a:prstGeom prst="rect">
            <a:avLst/>
          </a:prstGeom>
        </p:spPr>
      </p:pic>
      <p:pic>
        <p:nvPicPr>
          <p:cNvPr id="13" name="ques.wav">
            <a:hlinkClick r:id="" action="ppaction://media"/>
          </p:cNvPr>
          <p:cNvPicPr>
            <a:picLocks noRot="1" noChangeAspect="1"/>
          </p:cNvPicPr>
          <p:nvPr>
            <a:wavAudioFile r:embed="rId2" name="ques.wav"/>
          </p:nvPr>
        </p:nvPicPr>
        <p:blipFill>
          <a:blip r:embed="rId16"/>
          <a:stretch>
            <a:fillRect/>
          </a:stretch>
        </p:blipFill>
        <p:spPr>
          <a:xfrm>
            <a:off x="7391400" y="2438400"/>
            <a:ext cx="304800" cy="304800"/>
          </a:xfrm>
          <a:prstGeom prst="rect">
            <a:avLst/>
          </a:prstGeom>
        </p:spPr>
      </p:pic>
      <p:pic>
        <p:nvPicPr>
          <p:cNvPr id="14" name="rest.wav">
            <a:hlinkClick r:id="" action="ppaction://media"/>
          </p:cNvPr>
          <p:cNvPicPr>
            <a:picLocks noRot="1" noChangeAspect="1"/>
          </p:cNvPicPr>
          <p:nvPr>
            <a:wavAudioFile r:embed="rId1" name="rest.wav"/>
          </p:nvPr>
        </p:nvPicPr>
        <p:blipFill>
          <a:blip r:embed="rId17"/>
          <a:stretch>
            <a:fillRect/>
          </a:stretch>
        </p:blipFill>
        <p:spPr>
          <a:xfrm>
            <a:off x="4343400" y="3581400"/>
            <a:ext cx="304800" cy="304800"/>
          </a:xfrm>
          <a:prstGeom prst="rect">
            <a:avLst/>
          </a:prstGeom>
        </p:spPr>
      </p:pic>
      <p:pic>
        <p:nvPicPr>
          <p:cNvPr id="15" name="play.wav">
            <a:hlinkClick r:id="" action="ppaction://media"/>
          </p:cNvPr>
          <p:cNvPicPr>
            <a:picLocks noRot="1" noChangeAspect="1"/>
          </p:cNvPicPr>
          <p:nvPr>
            <a:wavAudioFile r:embed="rId3" name="play.wav"/>
          </p:nvPr>
        </p:nvPicPr>
        <p:blipFill>
          <a:blip r:embed="rId15"/>
          <a:stretch>
            <a:fillRect/>
          </a:stretch>
        </p:blipFill>
        <p:spPr>
          <a:xfrm>
            <a:off x="24384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1263</TotalTime>
  <Words>38</Words>
  <Application>Microsoft Office PowerPoint</Application>
  <PresentationFormat>On-screen Show (4:3)</PresentationFormat>
  <Paragraphs>16</Paragraphs>
  <Slides>6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Times New Roman</vt:lpstr>
      <vt:lpstr>MS Pゴシック</vt:lpstr>
      <vt:lpstr>Wingdings</vt:lpstr>
      <vt:lpstr>Blue Horizon</vt:lpstr>
      <vt:lpstr>Art Class…</vt:lpstr>
      <vt:lpstr>I Want…</vt:lpstr>
      <vt:lpstr>I Don’t…</vt:lpstr>
      <vt:lpstr>I Need…</vt:lpstr>
      <vt:lpstr>Can you…</vt:lpstr>
      <vt:lpstr>I would…</vt:lpstr>
    </vt:vector>
  </TitlesOfParts>
  <Company>Mercy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Class</dc:title>
  <dc:creator>mbernstein</dc:creator>
  <cp:lastModifiedBy>sepstein1</cp:lastModifiedBy>
  <cp:revision>22</cp:revision>
  <dcterms:created xsi:type="dcterms:W3CDTF">2009-08-11T15:52:42Z</dcterms:created>
  <dcterms:modified xsi:type="dcterms:W3CDTF">2009-08-18T16:32:32Z</dcterms:modified>
</cp:coreProperties>
</file>