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1" r:id="rId5"/>
    <p:sldId id="260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50E18-4D10-492E-A589-10F582768398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099F0-6369-4994-93BC-8011DBFBB5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099F0-6369-4994-93BC-8011DBFBB56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AF32B-ECA8-4BE7-B534-F7C3D02A984E}" type="datetimeFigureOut">
              <a:rPr lang="en-US" smtClean="0"/>
              <a:pPr/>
              <a:t>7/11/2009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7BBCE-7E97-44DE-887F-467617F4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2819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Assistive Technology for students with disabilities</a:t>
            </a:r>
            <a:br>
              <a:rPr lang="en-US" dirty="0" smtClean="0"/>
            </a:br>
            <a:r>
              <a:rPr lang="en-US" b="1" dirty="0" err="1" smtClean="0"/>
              <a:t>AMDi</a:t>
            </a:r>
            <a:r>
              <a:rPr lang="en-US" b="1" dirty="0" smtClean="0"/>
              <a:t> Tech/Talk Communication Device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26670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2290" name="Picture 2" descr="https://www.wy.at4all.com/Items/ShowPhoto.aspx?ItemID=305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276600"/>
            <a:ext cx="70866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What does it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err="1" smtClean="0"/>
              <a:t>AMDi</a:t>
            </a:r>
            <a:r>
              <a:rPr lang="en-US" dirty="0" smtClean="0"/>
              <a:t> Tech/Talk is an multi-level augmentative and alternative communication device designed to aid communication through direct selection.</a:t>
            </a:r>
          </a:p>
        </p:txBody>
      </p:sp>
      <p:pic>
        <p:nvPicPr>
          <p:cNvPr id="1026" name="Picture 2" descr="http://rds.yahoo.com/_ylt=A0WTefVbEFVK9mEByDujzbkF/SIG=12f0v917d/EXP=1247175131/**http%3A/www.inclusive.co.uk/catalogue/acatalog/techtalk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971800"/>
            <a:ext cx="4149969" cy="3236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Who is it for and how do they use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/>
          <a:lstStyle/>
          <a:p>
            <a:r>
              <a:rPr lang="en-US" dirty="0" smtClean="0"/>
              <a:t>This device is use primarily by non verbal students with Autism.</a:t>
            </a:r>
          </a:p>
          <a:p>
            <a:r>
              <a:rPr lang="en-US" dirty="0" smtClean="0"/>
              <a:t>Using the back of the machine students can change the dials to say different things at different volumes. </a:t>
            </a:r>
          </a:p>
          <a:p>
            <a:r>
              <a:rPr lang="en-US" dirty="0" smtClean="0"/>
              <a:t>Using the red button the teacher can record new statements to correspond to new pictures on the front of the device. </a:t>
            </a:r>
          </a:p>
          <a:p>
            <a:endParaRPr lang="en-US" dirty="0"/>
          </a:p>
        </p:txBody>
      </p:sp>
      <p:pic>
        <p:nvPicPr>
          <p:cNvPr id="4" name="Picture 2" descr="D:\Documents and Settings\wsharp\My Documents\tech-talk_rea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5105400"/>
            <a:ext cx="6823881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What else can you tell me?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 smtClean="0"/>
              <a:t>The device is light-weight and portable </a:t>
            </a:r>
            <a:r>
              <a:rPr lang="en-US" sz="3500" i="1" dirty="0" smtClean="0"/>
              <a:t>(shoulder strap included.)</a:t>
            </a:r>
            <a:r>
              <a:rPr lang="en-US" sz="3500" dirty="0" smtClean="0"/>
              <a:t> </a:t>
            </a:r>
          </a:p>
          <a:p>
            <a:r>
              <a:rPr lang="en-US" sz="3500" dirty="0" smtClean="0"/>
              <a:t>It has a rear mounted volume and level controls .</a:t>
            </a:r>
          </a:p>
          <a:p>
            <a:r>
              <a:rPr lang="en-US" sz="3500" dirty="0" smtClean="0"/>
              <a:t>There are external speaker. </a:t>
            </a:r>
          </a:p>
          <a:p>
            <a:r>
              <a:rPr lang="en-US" sz="3500" dirty="0" smtClean="0"/>
              <a:t>You can switch the interchangeable overlays that can be easily created with Tech/Overlay Designer.</a:t>
            </a:r>
          </a:p>
          <a:p>
            <a:r>
              <a:rPr lang="en-US" sz="3500" dirty="0" smtClean="0"/>
              <a:t>It records and playback 8 messages per level on a light-touch membrane pane. </a:t>
            </a:r>
          </a:p>
          <a:p>
            <a:r>
              <a:rPr lang="en-US" sz="3500" dirty="0" smtClean="0"/>
              <a:t>l6, 8 or 12 levels for up to 96 independent messages. 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Makes</a:t>
            </a:r>
            <a:r>
              <a:rPr lang="en-US" b="1" dirty="0" smtClean="0"/>
              <a:t> </a:t>
            </a:r>
            <a:r>
              <a:rPr lang="en-US" b="1" dirty="0" err="1" smtClean="0"/>
              <a:t>AMDi</a:t>
            </a:r>
            <a:r>
              <a:rPr lang="en-US" b="1" dirty="0" smtClean="0"/>
              <a:t> Tech/Talk Communication Device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3048000"/>
            <a:ext cx="8534400" cy="3352800"/>
          </a:xfrm>
        </p:spPr>
        <p:txBody>
          <a:bodyPr/>
          <a:lstStyle/>
          <a:p>
            <a:r>
              <a:rPr lang="en-US" b="1" dirty="0" smtClean="0"/>
              <a:t>Advanced Multimedia Devices, Inc. </a:t>
            </a:r>
            <a:r>
              <a:rPr lang="en-US" dirty="0" smtClean="0"/>
              <a:t>is a U.S.-based corporation with its headquarters in Farmingdale, NY. </a:t>
            </a:r>
            <a:r>
              <a:rPr lang="en-US" b="1" dirty="0" err="1" smtClean="0"/>
              <a:t>AMDi</a:t>
            </a:r>
            <a:r>
              <a:rPr lang="en-US" b="1" dirty="0" smtClean="0"/>
              <a:t> </a:t>
            </a:r>
            <a:r>
              <a:rPr lang="en-US" dirty="0" smtClean="0"/>
              <a:t>focuses on the design, engineering, and manufacturing of high-quality and easy-to-use communication devices for special-needs customers.</a:t>
            </a:r>
            <a:endParaRPr lang="en-US" dirty="0"/>
          </a:p>
        </p:txBody>
      </p:sp>
      <p:pic>
        <p:nvPicPr>
          <p:cNvPr id="4" name="Picture 2" descr="C:\Documents and Settings\Administrator\My Documents\My Pictures\fgfg\amdibldg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447800"/>
            <a:ext cx="6553200" cy="1457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				Cost?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The cost varies depending on the </a:t>
            </a:r>
            <a:r>
              <a:rPr lang="en-US" sz="3600" smtClean="0"/>
              <a:t>model purchased. </a:t>
            </a:r>
            <a:r>
              <a:rPr lang="en-US" sz="3600" dirty="0" smtClean="0"/>
              <a:t>The price range is between $435 to $1070.</a:t>
            </a:r>
            <a:br>
              <a:rPr lang="en-US" sz="3600" dirty="0" smtClean="0"/>
            </a:b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2971800"/>
          <a:ext cx="8229600" cy="2795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1143000"/>
                <a:gridCol w="685800"/>
                <a:gridCol w="914400"/>
                <a:gridCol w="914400"/>
                <a:gridCol w="1143000"/>
                <a:gridCol w="685800"/>
              </a:tblGrid>
              <a:tr h="3228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Levels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Standard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Extended Time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Standard with Jacks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Extended Time with Jacks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0679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6 Levels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TT6x8BG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$435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TT6x8BGEX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$705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TT6x8BGJ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$525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TT6x8BGEXJ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$795 </a:t>
                      </a:r>
                    </a:p>
                  </a:txBody>
                  <a:tcPr marL="9525" marR="9525" marT="9525" marB="0" anchor="b"/>
                </a:tc>
              </a:tr>
              <a:tr h="80679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8 Levels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TT8x8BG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$490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TT8X8BGEX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$760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TT8x8BGJ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$580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TT8x8BGEXJ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$850 </a:t>
                      </a:r>
                    </a:p>
                  </a:txBody>
                  <a:tcPr marL="9525" marR="9525" marT="9525" marB="0" anchor="b"/>
                </a:tc>
              </a:tr>
              <a:tr h="80679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12 Levels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TT12x8BG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$710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TT12X8BGEX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$980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TT12x8BGJ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$800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TT12x8BGEXJ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$1,070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I would recommend the Tech/Talk for lower leve</a:t>
            </a:r>
            <a:r>
              <a:rPr lang="en-US" dirty="0" smtClean="0"/>
              <a:t>l students who would use 8-16 phrases and need larger buttons because of poor fine motor skills. </a:t>
            </a:r>
          </a:p>
          <a:p>
            <a:pPr>
              <a:buNone/>
            </a:pPr>
            <a:r>
              <a:rPr lang="en-US" dirty="0" smtClean="0"/>
              <a:t> 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However, I would not recommend this device fo</a:t>
            </a:r>
            <a:r>
              <a:rPr lang="en-US" dirty="0" smtClean="0"/>
              <a:t>r higher functioning students. If the student does not need large button areas and plan on using more than 16 phrases, I would suggest the Go Talk 20.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264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Assistive Technology for students with disabilities AMDi Tech/Talk Communication Device </vt:lpstr>
      <vt:lpstr>What does it do?</vt:lpstr>
      <vt:lpstr>Who is it for and how do they use it?</vt:lpstr>
      <vt:lpstr>What else can you tell me? </vt:lpstr>
      <vt:lpstr>Who Makes AMDi Tech/Talk Communication Device </vt:lpstr>
      <vt:lpstr>    Cost?   The cost varies depending on the model purchased. The price range is between $435 to $1070. </vt:lpstr>
      <vt:lpstr>Recommendation</vt:lpstr>
    </vt:vector>
  </TitlesOfParts>
  <Company>Mercy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Assistive Technology</dc:title>
  <dc:creator>wsharp</dc:creator>
  <cp:lastModifiedBy>owner</cp:lastModifiedBy>
  <cp:revision>17</cp:revision>
  <dcterms:created xsi:type="dcterms:W3CDTF">2009-07-08T20:24:41Z</dcterms:created>
  <dcterms:modified xsi:type="dcterms:W3CDTF">2009-07-12T02:29:57Z</dcterms:modified>
</cp:coreProperties>
</file>